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29"/>
  </p:notesMasterIdLst>
  <p:sldIdLst>
    <p:sldId id="2247" r:id="rId2"/>
    <p:sldId id="4187" r:id="rId3"/>
    <p:sldId id="4234" r:id="rId4"/>
    <p:sldId id="4183" r:id="rId5"/>
    <p:sldId id="4281" r:id="rId6"/>
    <p:sldId id="4225" r:id="rId7"/>
    <p:sldId id="4219" r:id="rId8"/>
    <p:sldId id="4198" r:id="rId9"/>
    <p:sldId id="4220" r:id="rId10"/>
    <p:sldId id="4277" r:id="rId11"/>
    <p:sldId id="4194" r:id="rId12"/>
    <p:sldId id="4211" r:id="rId13"/>
    <p:sldId id="4232" r:id="rId14"/>
    <p:sldId id="4233" r:id="rId15"/>
    <p:sldId id="4212" r:id="rId16"/>
    <p:sldId id="4279" r:id="rId17"/>
    <p:sldId id="4223" r:id="rId18"/>
    <p:sldId id="4224" r:id="rId19"/>
    <p:sldId id="4226" r:id="rId20"/>
    <p:sldId id="4227" r:id="rId21"/>
    <p:sldId id="4228" r:id="rId22"/>
    <p:sldId id="4229" r:id="rId23"/>
    <p:sldId id="4247" r:id="rId24"/>
    <p:sldId id="4248" r:id="rId25"/>
    <p:sldId id="4249" r:id="rId26"/>
    <p:sldId id="4250" r:id="rId27"/>
    <p:sldId id="4231" r:id="rId28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30"/>
      <p:bold r:id="rId31"/>
      <p:italic r:id="rId32"/>
      <p:boldItalic r:id="rId33"/>
    </p:embeddedFont>
    <p:embeddedFont>
      <p:font typeface="Mulish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theme" Target="theme/theme1.xml"/><Relationship Id="rId45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94AF5-E04C-E7B6-74A9-D989BD3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12AE1-532D-72EF-BECE-844542FF6F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24E39-A79B-FAFD-8D49-4C78921F52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CDD61-98E1-811F-A690-A80C5F5CF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0687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67431-EB3E-7B91-0144-5BB22F3AD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D2302-FC5B-6F08-405E-5F6C37E3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88D95-C191-5C6C-7579-AC39CF08B4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D58D5-4908-0C93-1F77-EE2F8637F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784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E9FAA-7299-CE07-A001-5CE0492E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7792EA-22BB-12BC-0F1B-FDDF3D1278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93D4CD-9BEB-94AB-4057-2EEA08913A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69903-971E-4521-EA04-314D57F81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876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A229-F74A-7E9D-E41D-48266429B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7C6E85-5256-49D2-00F8-E0F0221634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517C7F-8614-FDAB-1857-FBB156F3E9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2A75D-B324-99BC-D690-8DBB560665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420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7DFD-9EE7-21DB-7165-D3DC7E780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90CA0-0E6A-BA8D-84C0-18EF890B2D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94114-9730-6344-FBF2-E01E1D4DD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59A14-BAB1-3670-F39F-5900D497E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75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9DB6-F86D-2FBC-3A80-47916F26A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48C8B9-6635-1E10-3814-90FF65361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00CEF-6E18-EE6D-BF1E-A94BD6FEA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48572-B409-28BC-6B77-2B32C033BD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24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44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2D8F2-6A74-471E-4B63-B0E5DD13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293ABE-C732-EA7C-812B-5B6D06C02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980928-60DA-1C7B-66BE-4D274290A6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64B28-8E97-F66C-8BF1-16159F4446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993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7.2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Consonant Digraphs (Final): </a:t>
            </a:r>
          </a:p>
          <a:p>
            <a:pPr algn="ctr"/>
            <a:r>
              <a:rPr lang="en-US" sz="4000" b="1" dirty="0" err="1">
                <a:latin typeface="Mulish" pitchFamily="2" charset="77"/>
              </a:rPr>
              <a:t>sh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ch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th</a:t>
            </a:r>
            <a:r>
              <a:rPr lang="en-US" sz="4000" b="1" dirty="0">
                <a:latin typeface="Mulish" pitchFamily="2" charset="77"/>
              </a:rPr>
              <a:t>, ck, ng 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D1B4D-0539-288C-30E3-367BD8ED4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E2A2D88-950F-D981-A656-1B04D12F61A4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want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B9752FB-2626-2F7E-B1EC-D07F8A75FE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were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B880AA-AD7F-FEC1-2491-453FB82E39A0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what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8D8E3940-C839-8F32-FF56-D01A52E6EE2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C16622E-C93D-A6E6-5433-657846DE6B5E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699047A-061F-2E7A-5B1A-974E8C758523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FAF7D4-A8FB-D9E4-5A4A-5CB4D4096FAA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39720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Consonant Digraphs (Final)</a:t>
            </a:r>
          </a:p>
          <a:p>
            <a:pPr algn="ctr"/>
            <a:r>
              <a:rPr lang="en-US" sz="6000" b="1" dirty="0" err="1">
                <a:latin typeface="Mulish" pitchFamily="2" charset="77"/>
              </a:rPr>
              <a:t>sh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ch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th</a:t>
            </a:r>
            <a:r>
              <a:rPr lang="en-US" sz="6000" b="1" dirty="0">
                <a:latin typeface="Mulish" pitchFamily="2" charset="77"/>
              </a:rPr>
              <a:t>, ck, 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7.2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44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(unvoiced)</a:t>
            </a:r>
            <a:endParaRPr sz="44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ng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dash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quick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such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7.1 Consonant Digraphs (Initial): </a:t>
            </a:r>
          </a:p>
          <a:p>
            <a:pPr algn="ctr"/>
            <a:r>
              <a:rPr lang="en-US" sz="6000" b="1" dirty="0" err="1">
                <a:latin typeface="Mulish" pitchFamily="2" charset="77"/>
              </a:rPr>
              <a:t>sh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ch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th</a:t>
            </a:r>
            <a:r>
              <a:rPr lang="en-US" sz="6000" b="1" dirty="0">
                <a:latin typeface="Mulish" pitchFamily="2" charset="77"/>
              </a:rPr>
              <a:t>/TH, </a:t>
            </a:r>
            <a:r>
              <a:rPr lang="en-US" sz="6000" b="1" dirty="0" err="1">
                <a:latin typeface="Mulish" pitchFamily="2" charset="77"/>
              </a:rPr>
              <a:t>wh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qu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ph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moth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fang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sing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7.2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7F16F-2A35-1A2F-A16D-CFDFB50F9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F0A8B50-7D15-5F41-0126-C1AED61ED3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back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24164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0CE08-0121-4668-AC01-862F71A24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78D1549-7850-1869-4EA8-985B9C84E1C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much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53538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C832-5064-45C8-84FA-B5017D8F5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64B7EA-4077-B7CC-CFC4-A5195F9547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with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27549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Set 8.1 Consonant Blending (Initial):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bl, </a:t>
            </a:r>
            <a:r>
              <a:rPr lang="en-US" sz="4000" b="1" dirty="0" err="1">
                <a:latin typeface="Mulish" pitchFamily="2" charset="77"/>
              </a:rPr>
              <a:t>gl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cr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fr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st</a:t>
            </a:r>
            <a:endParaRPr lang="en-US" sz="4000" b="1" dirty="0">
              <a:latin typeface="Mulish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sh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ch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th</a:t>
            </a: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/TH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wh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qu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ph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shop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chin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thud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when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D4D9F-3297-52D4-E11A-B41BF58A1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A620DA5-B032-8FD8-95D4-9E12E9A94018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quiz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86965CE-8BA3-960E-B51F-848B72513CB5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that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76689A04-C39C-46DA-F7F6-AB18A0913BBD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Phil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1A957DB2-0F62-B939-DAD3-762AB2E77A7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D9AB5791-6D30-F051-E9B5-A410A07DB920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C89FC1-E10C-7850-1961-8459CCBD73F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FAFF1BC3-691C-733B-8792-5B48DCF511C8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485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599D4-E974-3A7F-F17F-D498B43B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74FBC-2CFA-7EFC-3DBF-04BF325F28D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7.1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34772-23F1-5E8B-B76E-E8BA0B5F845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4184134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CD997-207E-1EB9-A03B-A8124DF0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93FA324-835E-A021-A596-53DD74C8295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that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4195AAB-D4A1-1BF5-223F-A10E1FF1C14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that’s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7F916E7-C70E-468D-8A48-A69532C9F03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them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C362791-C1E8-9714-DD9F-A55F1B501D5D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then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20B48-2832-F6CE-8D15-C8E3030D3F1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F5216A3E-CAD7-5FA9-A6A5-4599E051C79F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this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77C0581B-618F-36D1-B00D-E5066E92B0BA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when</a:t>
            </a:r>
          </a:p>
        </p:txBody>
      </p:sp>
    </p:spTree>
    <p:extLst>
      <p:ext uri="{BB962C8B-B14F-4D97-AF65-F5344CB8AC3E}">
        <p14:creationId xmlns:p14="http://schemas.microsoft.com/office/powerpoint/2010/main" val="19984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33D4F-6A2F-AC68-AB1D-611B454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A4E402-5014-A675-A2DE-F93356B9C42F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7.1 Irregular </a:t>
            </a:r>
            <a:br>
              <a:rPr lang="en-US" sz="6000" b="1" dirty="0">
                <a:latin typeface="Mulish" pitchFamily="2" charset="77"/>
              </a:rPr>
            </a:br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AEC45-CC45-BC4E-ADCC-1B5B3A386EC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722415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8CC67-BF90-47A0-DCC0-8399BF36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B4E2F52-5394-24C8-4AFD-2A1374B672C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come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45B855F6-645D-0C14-1272-9F86F67196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day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489B677-B205-64E7-3D1F-087CB29F786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like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57CB0CD-26FC-4A4C-6B58-2DEABD2B349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lit</a:t>
            </a:r>
            <a:r>
              <a:rPr lang="en-US" sz="8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 </a:t>
            </a:r>
            <a:r>
              <a:rPr lang="en-US" sz="8000" b="1" kern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tle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5652E99-5622-1AC2-6489-645D80ECF26D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C36E1C82-20F8-8E68-8AFC-0F4A60BFFEFA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9DBFB-07F6-F1F5-904B-2A653F782D5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25409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7486AFE5-9236-4949-9C60-A8F4643DBA5E}"/>
</file>

<file path=customXml/itemProps2.xml><?xml version="1.0" encoding="utf-8"?>
<ds:datastoreItem xmlns:ds="http://schemas.openxmlformats.org/officeDocument/2006/customXml" ds:itemID="{24270670-5B32-4CEE-ABF6-8B04E6C33243}"/>
</file>

<file path=customXml/itemProps3.xml><?xml version="1.0" encoding="utf-8"?>
<ds:datastoreItem xmlns:ds="http://schemas.openxmlformats.org/officeDocument/2006/customXml" ds:itemID="{189671EC-69DF-4B34-9EE6-F944157391D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25851</TotalTime>
  <Words>176</Words>
  <Application>Microsoft Office PowerPoint</Application>
  <PresentationFormat>On-screen Show (4:3)</PresentationFormat>
  <Paragraphs>86</Paragraphs>
  <Slides>27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Calibri</vt:lpstr>
      <vt:lpstr>Arial</vt:lpstr>
      <vt:lpstr>Mulish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59</cp:revision>
  <dcterms:created xsi:type="dcterms:W3CDTF">2022-06-06T14:24:31Z</dcterms:created>
  <dcterms:modified xsi:type="dcterms:W3CDTF">2026-01-28T05:41:18Z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